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70" r:id="rId5"/>
    <p:sldId id="257" r:id="rId6"/>
    <p:sldId id="258" r:id="rId7"/>
    <p:sldId id="267" r:id="rId8"/>
    <p:sldId id="261" r:id="rId9"/>
    <p:sldId id="259" r:id="rId10"/>
    <p:sldId id="262" r:id="rId11"/>
    <p:sldId id="263" r:id="rId12"/>
    <p:sldId id="268" r:id="rId13"/>
    <p:sldId id="269" r:id="rId14"/>
    <p:sldId id="264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129188-8D95-4D88-9A22-71FC9BD7E99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8BD76A-CFE2-4E4F-BC2C-FB5C5D68D5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199"/>
            <a:ext cx="8229600" cy="1828800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Collage Art 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This art form has a lot of variations and in the following slides you will find examples of different techniques and approaches that artists have used to make collages . I hope these examples can help to inspire  what techniques you will use on your collage magnets .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6386" name="Picture 2" descr="https://oliveloafdesign.files.wordpress.com/2016/03/hello-spring.jpg?w=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445293"/>
            <a:ext cx="287655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8583b52b4a309671f69d-b436b898353c7dc300b5887446a26466.ssl.cf1.rackcdn.com/7855639_surrealism-meets-the-baroque-era-in-these_t9983b2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39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oldetownarvadanews.com/wp-content/uploads/2016/01/delicate-recently-added-the-shape-collage-flickr-gro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28600"/>
            <a:ext cx="2219782" cy="26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7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patternbank.com/wp-content/uploads/2012/10/Marco_Migani_inserirefloppino_collage_art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782"/>
            <a:ext cx="5105400" cy="70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Geometric layering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Cutting and layering images to view only portions of an image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667000" y="7074824"/>
            <a:ext cx="4038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1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TEhIWFhUXGBgXGBgXGRgbGBcaGB0YFxodGB4YHyggHholGxgXITEhJSkrLjAuGh8zODMsNygtLisBCgoKDg0OGxAQGy0lICUtLS0tLS0tLS0tLS0tLS0tLS0tLS0vLS0tLS0tLS0tLS0tLS0tLS0tLS0tLS0tLS0tLf/AABEIAOEA4QMBIgACEQEDEQH/xAAbAAABBQEBAAAAAAAAAAAAAAAEAAIDBQYBB//EAEcQAAIBAwMBBQUFAwoEBQUAAAECEQADIQQSMUEFEyJRYQYycYGRFEKhscEj0eEVM0NSU2JykrLwFjSCogdUc8LSJHSEs8P/xAAaAQADAQEBAQAAAAAAAAAAAAAAAQIDBAUG/8QAKREAAgICAgEDAwQDAAAAAAAAAAECEQMSITETBEFRMmFxFLHB8CJS0f/aAAwDAQACEQMRAD8AoIrqrTwKcorsPnxKtPAroFOigBAU4LXVWpAKQHAtd208CuhaQHFpwFdC08CgY2Keq06K6BSGcC04rXQK6AaQDIpRTyK6ooGM20itSV2gCILXStSRXdlAyDbXdlTKtd20WFEGynBKm20ttKx0Q7KWyp9ldKUWNIG7vypwt1Nsru2lZVEGylU+wUqLCjPbcUgKftpyJWtnONUU8LTttSBaVjoYFqRVpwWnolKwobtp22pe7rvd0WVQxVpwSpVSpAlKwogCU9Uqbu66qUrHRCErqipgtPS1PSlY0gcpXRbq2s6IRzU32bzip3RqsLKPZXRbq3fQeVRfYiKN0J4pIAFqnNboz7NTvspo2DxsA2V0JVh9mxTPs1Gw/GwLu65to77MaX2Y0bD0YGq0tlWFnRMxhRJpXtGVMMIPWlsiljdWVwWnBaLNml3VGwaAnd0qL7qlRsPUzL6ZlMMpBHSp00NzJ2NgTwePOtg6iQYz50YlxQucVDzv4NF6JfJ58LdSKlau/oLTQAOPLGKrdf2WU8SyV/L+FXHKmYT9NKPPZVqlSm0RyCPjiiNK20gxNaubd4KXUEjj+NE8mvsPFgU13yY4JTglaHtbscDxWx8VH6VX6bQM04yAT9OlJZE1YSwSjLUBRKmFqrDTaFjwufl+tR90ePwp7i8bSBltU8JU/d05UosNSDuqfbSDUypRNiwSeKlyLjC2OtCplt0ZpLAiIk+tO+zZxWLkdscboC7jypz2POrWxaj41JeQEVG5p4uCmFgdBSGnq0sqBilf04ifwo3F41RStbrncxR62/SufYiZzHlV7GfjAe6McYpWrYJAopbYGGNPa0oHho2GoD7FvacCi4nmgrRzRHexWTN41QBe7NJY7Yj40G+mIMQZ8quA45pq3ZaYirU2ZyxxZV/YX/qmlV5upUeRj8ETE2u1rigAEfSm6jXvcEHHw60Pb0rkEgSBzTiD5V1axs8xznVNlpor6gDoRR2l1oJKmPTyNUFsGpIPNQ4Jmsc0kWWssqJO3B4+NC6e+UMrx5VAJ86kUU1GlTIlO3a4LjQ6s9cjnByPlUur1YWGUjPTrVTassfdBPwouz2a78wPjWbjFOzeOSbVJE+m7VUGSvPNDam6C5ZODTrvZzLyJHpUapTSj2iZSnVSEGpyJJ4qe0qjpRltFbrFDlQRhZFbtjrRNhADSXTiQJ+Zii10I8z+FZtnTGD+DlnHwqWJNNbTEAiAwPII59IPNRi7uMRH8KijVOuAtYprEHFDm6RXVvxSoeyCFAFdmhRempxfBFKhpkJQTJrrQODUgYDypPbRhkUwr4Br91QFkSWkCOmCZPlx+VDq46mKdqrQBxmoRaMiQc1aSoylJ2T918c1MLWKdMDGfjUiueoqGzVIFuWIptu2etFFweoqBr5HIoViaRyRSqD7ZSp0ydomVsSOCRU5AOYk1CgqZa62eYmEJfI90AVOurYjMH5UGBTwKlxRopsK7xZ90fSn+CZ2j4DrQiipVWlRWwdb1IHAFELrQOBmq9kiuotRqi1kkgs6v0pnhI93NS6XSB+vxooaOBODHSlaRooylyV/cV1WCkbsCjDcTqDFYv207ZNq/aRQdpQsfPmDHyFUrfAlFJmqNxSgYECT4SeAec+masOztfv8DAq46GYMdVPBrztvaa2yPY6hyVB4uW2C4ngOCowcQcZxTbS6lW7ywt0EAbrZdoaOChc4YZwD9KTh8m6bfSPVQ/ShdTbEyOePjOKxnZ3tNqb0ILLO8lWhSNsD3i7eCQSuMHJwIANf2j7V6lVi9YuWi2wBih2rdVxO08EMPEOfdIzzUqDugbVG+7pvKuqOlDW9a7qpJIkAx5SJimmlqzPdLos7doU67tUZiqkNnmkc+tGhXl+wY+rXoDNBG808/wC+aRFNiqUUZucmSPfJ5qPvjXIrgFFIWzCU1dELqV6mq0iuUnFFrI0F37qEeRoJq6a4RTSomUrOUqUUqZJShaeop4SpVtmtbOdRIwtOUVKbR8qetg+VTsVqxipUqTTl01FW9PipbRcYMHiKSijk09dfS+VLZFeNkdjVFRAA+NA9te0NvTpuvXNoyYGWaOYAyQKrvaPtw2PBaTdc6k8ICJGOWPGOMz0ivPO2mZ1uu7FmK+IkzMB4noOTAGBmrjjT5ZaUq5PWtNqBcVbltldGEhhmZ4INYX/xCtn7RbYOVO0KvBEEtuIHnO0HzBHlWU9jPay5oX2tL2GPjScqerJPB8xwfjmtv7Ta21r/ANlo3LX7YFxUZdverknut4nvFImMEiecVeri/sJR5M37KaQLqWa4JZULIpOWY/eBONwEkT+lX3ZN+5dvzuYAEyGBD5mERPvNn1ABJrLdp9sFmtbkZLluQ4YbTGDtM5gZgEAgGMxXo/s37QaMJIC22aJIj4SPWsc2OTdnpel9VDFBxrn+9lh2b2Xc0qs/elu9YXH3g+Ez48qDkjpHQU99KLlo27+wgkFc+EbSCDJAgzHh9Ikg1l/ZjtjT2tS3e9qtdA3+DYws582yv0xMjrnUr2ol4BdIiXXEkAttUDjcx6gEjHNZTxS2syjmjo40HqhgdT5+dOaAJOAMkngAedA9r9uafRmzb1Fz9pcwAokwAZdgMhcfM8Dy8r/8QvbdtUW0+nlNOphjw14jz6i3/d5PXyreEHI5HHk9P7H7b0+q3dxdD7SccEhTG5Z5WeoxViVrxD2e3KltwSGViQZIgzcE7hwcn8Zr032Y9pjdItagQ+AtwDDkyPEBweMjGenVzhXQamjCU026N7qo7iVjY9AXZTdtEd0a7btZzNOw1BdlN2+lWJ0g6N9aY+jPTNLZD8bACtc20cdIfMfCuLpT6U9kGjAttKj/ALKfSlS2Dxsqk0woi3aAqIXacr0NsEkgpFHlUqoKFD1MlyoZoqJTbHSnBKi7ykb2Yz+lHI+CdUqQRQt25Ck4wDgmOh59KH0HaIu8CCACwkYkZ48jiePKlYUY32rQfaLrEwJXJx91ev6Vm+0LRKOIgbSBvwfdcYUA7Vkgmc8YrVe0NudS5jOM9RheJwPlVLfSbTYj9fegn15/GuuD4RDKHRdhC0CT4m2nMcSBMA8DnOfSqbtwMl9HUlWUBlYEyCC2VPOCOa3d+3uwBAjkiTwOAePifLArG+1iReA58AjMzJfqec9a2hK2S0bW32z/ACl2VqzftL9p0q23N5QsuoLEHGQ21bgI4zIiSBgNPcEwePr+FXvsx2x9k02ttNZZm1KLbWYCqIuqxbrw4gRmOlZsJmOtKKptewpM1+n7WUIFbXallAju48BjgEEwV9DV7o7r9k6E60qLl/VFUsr9xAytdBeI5CztHkokSSMFptC2/YwO4GCOoPEV6Z7Z9karV9l6e3asbnsujFVIkott7eAeW8QwOcx5VE0k0mEHfJ5XpdVc1Gr7285e48lmPJ8LcRwBxAwOlXmp7GF4DocjcB6/9355ql9n7RGpVWBUyykGQVhWkHqD+IrdWLe0j70nn73P/d8oOOtaTdPgaKfsvSlEVYB2kg7ecF5IBwRkTOcYmav+xbQN61GYuJ048QwRyp9DQunTwtiRuYx0yXj58/jVl2Va/b2TH30zOeRiRyPQ1lJlI9NK4qIrUOu7QW1G/gmAcevQ/Liea5oNV3ttWI2kiSsg7fTHWuOzWiTZ5GkUPnTyaW6gVEBWKcVPnFSE0iRQOiBbfrXGVgcTUsDpXZosKIPFSqelRYambD063cqGKkStjlTCRcp2+motSd3UFo6j1IGqPbThQME7c1lu3bHeZ3MFAmJOepx061jtF26QzXbeIZRAONpwwEzuUNAkdTxB2ncavQWrwVbqBwrBwG6MvBrK+1HYx+0lrSOReUu4tiSWQG2QBgAsLgYsxADW0JJgKRKPuaKTqgnXE3X3hQN3SQciASB5cVX3tOSh3YwuTJPikDaFEncSAAMkwBJxUio7W1YFQ5VFkeJQ+BMz4rauQ+MMAuYORzceNwulN4Uq5klBcDEsQcm5a0aHb/euOfKqUmgaCvswZgs8ttB82GSB0aIkwTEwYMitXo+xLG2TbUtEFiBuPxNZnT2l7y3dUKjNCgBVd7dteLQYsRbVVG0qimWliQWq6btcJeFppG5dw8jmKLbF0C6z2Ztu58Ijp503RewtsOHABKmRPnWl7xQhdjCgSapv+JlnCsPQGuf1GXLGNY+zbF6KXqE6XARo/ZIC+bpIBIAIHUjrx5flWstWtoiscvtOAZhv81avs/XretrcXg9PIjkGp9PkySVZFyOfoZemglXAPr+wtNeYPdsW2ccPtAcYjDDPHrWF7Z7KGnusu/csB5kSqkkAuOgkRuMKCRJAr0Q6lZCzk9Kw/tJpv/q2csgZAHtsygMmACBcDA7JnchVgwMEiRXSpNGNFLZ0pBaMneRiQwJkxDDmGU/Aqw8LAknSqyMjsBiGwQC0QcfOKCtB28NttuQtsGP2aNJsBwuC1nUC5aBBgpI8qI0hLKLhPhkPJEkKy7gcZkIyo3MlB1MFuTCgftnt1mZrlwmFcLGSAOXgKQSB4ZM4BicknVeynaNu6rhBtYbWZdwYDcCRBGIrLez3Yz3dRZ7622zN9pgruQkgKwlbltmuKQwPFq3IUiT6Bpez7Vt7lxLaq90hrhHLkYBP41MlEdvomrppb/SuFqkDpppNcmuR60Ad+dcDjzrhsE9ahbTmjgXJN31Khvs58vxpU6QXIq4p6igk1wPUT8alt3wev5Vn+oj8D/TS+UHA09XquYycPHpiPxFP23OVuIR5FCfxDDHyp+aI/wBPL5LIGakKUELoAl2gDk4A+POBVL2p7XW7eLM3W+QT5k5+gpwk5uopkzhov8mjUoKF7b0peywWNw8SyNwJHIZThgRIKnma87v+1OudpDhB0CgQPqJP1qO57Ra4f031j91dKwSOfzxRZanXNbthHZ1vK39GCQoVtqgd5PUH3pxQOj1T3khi8HaoIhSDt2rEDBAeB6DnrUvb96+b95C6RtW4BBGAqtAz5HPnFUNvUXBhWXkcTz0q4Y00VPNTo0nsyrWbKpbUXWtXNu4hgvdG5bZyGA8JCsdw8lPpN32/2emoa2yl7ZQyHGy5aIaOGDgDpVR2R2leFkup7tzc27iADATLBRiNxxjpnypPqd777tywG6t3XiPxNvn5isHJJmtWjf2LO5ArOQMZ2wDHrJH4089lAffP0H76wlrtx7ZMa6R0BtLbHoN239POhbPthrLZ8eotOrSYCvieBOMT6H91RySSpG0M84Kos9GXsoc7z9B++itJp+7kBiQfTg151b9v7+JtoT/dLMfiAQD8qurnb+uKhrelvEESJCKeP7xGPlSllm1T/gcs85qmzRNogl43yWkjbDEBR8IyTisp7Vrevi7a7uHuF7dlgGANt0sIWY8qu7vCQednXEw3u1u0DHjFrzFxrbKJ8nG38QfnTe0rmrS21xr/AH7ju2XuypZQCd+0GAxh5gnIB4qFJGNFE6NpE7tHc92VG7GSpO0gMDEbpAzU3Z3apa20Nc70r4JEAFVHhGz+6DHWqDX6q6zvuvFiSZI2wYPMEenFWPY2p1Ctp0VkPeOANykkAMFnwkeRMEdPnW8oqhJuz0v2U0RtWZuKodjkKNqqFkAAfHcZOSWJPNW+DmK8g7V9sNVuZQ729rsoNvYQRJAlXGTjow681BY9qtZkrrC0fddAuMzysDO3M9TWPjfbHfJ7MUFMNn1ryuz7W6o4a46nzABH1C0QfabUj+mb6D91LRlJWek9xXRZI8vxrzVfabUn+nb/ACj91Nb2l1X/AJg/Qfuo0Y9D0xVPMD8acWry0e02rn+fP0X91I+0+q/tmHyX91HjY9T0+a7XlX/Ems/tz/lX91Kn4mKmax9CM8wfKZHxqBuzlblZMyD+AzUnaHbNm1h28X9Vct9Bx84FZjXe1dxie5AtjzbxN+4fj8a5ceDJPpGuT1EIdsv9RbW0NxubF/vYnpicn5VUan2mIkWhuj7zCB8hz+VZi5ddm3MWY+e6T+cxTU+f413Y/Rxj9XJw5PWylxHgL12tu3jNwlvITAHwXgVAjGPdP41EzHp/v8aRYmutJJUjkbbdtkxJ8iJ85H7qfacqwJXcAQYMwesGo7QYef4U/e2cD6SKGIKbtJy9x2UE3AynnAbBiDjGB09Kl7I7PVpZlfaOIIkn5n/c1HpA1xlQCWYwMdT8On6CvTdHaTT2VUnai4kg8mSxPkOTJgZ5rmzz0jS9zowx2lb9jJ6TRi4otpauNDGAyo2TyZBIGPMdPqTe7FS2JvXbdoj7whoOCd21IH4Vd9q9rW9onVqFP9VtxM4x3ceUyTjrVBc19gbntK10lZZzB3KuT6YweK4+TsCm7K05QP8AalcADIltwxMICYU+lNa9o7KkLZJjB8JIjmQCY8ulDubzpuS5tBzuUC4F4wyqoIHM5BqO32Z3oEXmESJgsj7ok4YjnoxlevNL8sA6z7V2rShbNggHoqIsfEoTBPwPrXLftDcugmyVeZ8J94f41a0uJ6yPiaHtaI6dd+ovqE3EAQS7xMBY8RfrADGF6U/U9oWydot2i0bgXt5jp4iQPPE8U+PZARt2NcKh0uXbR6W1MWwIMwEmR5T5ihL3Yt22QbN1GDgAyH3EgzBkRz5Z9KuLGrhYZlSR91UYA+eWY/KYro1+2bneBiIAjBEnJCwZPOY4NG0goxnbXZVy2f2m4nMlVJUTxL8T0iaE1d59lrayE252lSVfxHf4t2JBJ938a9IPahvWTKKyMIlsSCIORjrGB9OT5T7QM9m61sWOvhclghB4IEyT6TXThk5cMhpIb2peNy491rRQsZbZ7snBPUCTJjzmhlXDBFYkDC/ebIkR5RJJzgTmoB2eHg3bpc9AAdo88TPzjpUlq2o3Q1wwIWC22YYjhTCgxkxH4jd8IS5YLduTI2pION0SMAkwG4ljmBwfUAvR9qNbEBLZn3pDZ8oloBqF9UWiW3D1VZ+vJ+BNctXU3eJMekiPx+HWm1a5Qk6fDLLT9t58ax6rn8PKri0veCUdD8Jn5iJHzrNPZtH3HgzAB5zxjP50m0N1SCozwNpgnyioaj+DVSl78mk+xH+uPxp/8nn+sPxqitdp3re0318J6kgN8gMn4ASatNP2mrcc9A3NZyTRtFphP2M/1x+P7qVc+1Dyb6fxrtTbK1QAtrE+eeKWyf3/AO+aZabHMn0ipgTyTPpA/hXaeIQlT5/p+VLvWGQZ+JkfxqS4QcZB+RH0maQskff+uKYqHi8x5Hzj+NOXPmPkIqGIPJnHHX8qc5xz+X60goerAHmfw+kCno3SD+MflzUBuAH+PP5fnUNxoJYsY9OfzyfjQOmaPsdu7/b98lojcq79uf6xXdPTH1qwXtm9d3Kmq3cY2gjIaDJUEAlW6xPkOM5Y7b01onurSnaJ7y8CQOfcBLSxO4ZgY9KutX23qO7IZlRiGClUbcGPugwSnPp5xXBktytnfBKMaG6DRsW75jcVnCkqbV2DuAJBCkjeMg459a0Ol720rAXLV1TxvSIBEsHKc9cxWFv9qWlQKWZ2Pvw7MSwgNLT0z1NOt2d253tjYYHclSysBlXc8M4P5gfGZQb7Ks9CS9YRN+1bdzcQQh8JnqBJBB6Tn4VnO0vaxnuC1p0AcwC7AkL8LYyzDgTA+NZPU9kW3cOgCYAIErvPQDwn4dPlXL6nJ45J2LEfHP5zTjij2Dky1F4tL3bwNzILwVYjy2xAH92I+FSG7a3Dbc3Nzhis/wCIOYjkf7mqLT6gg7gNx8owZ81MzzHFTMdQwJFq/bPJhWAHQcRtEDnzj0q3AmzQWRZUb9zW3jAUKynjLN0UdSBH6LWaoiQ5gzktu+oExHrxWZ051YfenfAk/wB7JjpETifl50m0+sd9oUs7GeQDJ85aePOjxc9j2LmzqCuH7QGQcG0zCPLCqo8OJMU72ktjapR0JVVWB4QyHIBtktxJgcZPpNPaF9GIvaW4SJOQSBGJggQPWpL3awYwFAM+LJUjr/sU9Wna/gLKq5ZJPhX4x0OBgHMfWjDoryItxZJMiQSlxCZEjMsDnP5VA2mLgkJcubVZiCxubs+EBTwJIB58+lQWNSqJcF3T2rlx8K1wE91uJlUVYAgbjOIMecVq22uAVe4E8iZgczuYSfOSxkmTzT7OnLkANbJz/SIYgSSSCQBHnTFtfCuXsIR95/CPRcFz8fdUf4j5Y0/BHA+7YUc3rP8Ann/SD/uaI03ghhftgZiNxDECCACufeAn1mcUIuIooqSi543n/NsA/FDSZUfsWd67o0trt75n6i2GjPn3mOre6aATU2Twt9JxJVBE4JkvIweRmoFU/wCxXXtmoUEvdmnk+wV/JKf1n+tz/wCdKgO6byH4UqdP5HuvgvE46/gY+hqVZx9OAI+uaCRR5fQOJ+gp4vHpIj0J/wBSVueWEhQDyJPUxz8/zpDdMTI+H8P1oYakn78jy7s/mEoiWPunyz3a/rRQHG9Z+c/vpwbzJ+n8Kja83m3zTp/0n9KjuEHMfUMPwoAJZQRM/jH7qq+0NR+0CwWVZJWCdzBSVBiYWYn4n1ogXP8AF8M5n6fjTbV2zazeQz72SAxPnEdTMdaicq4NsMObBLGgu3QsRtEsZwu7qSSfdGMY6irO32ye8trtUC1hrlsHc4IBIOYZfDPEZmM049puEV7qBbBEgKviO8GAQSg3cGYOJiRG4Hsjto27y3DAUGCWRW58xBgR5CfXrWXMu0dJo9ZdW6S9u6uxicKgXd8doWTB6mfjVc97u2WVA3GN0tAI592CJH+xW50OpstE92vebSHRAAw5gGR4uCcmCT0wAe1OxLhRggV3DQN4lmHRT4VHUGcERBrnjKuGU0ZNr1u2GHeXk6HY0JIzgAyREiODPWMAXdUvTVHn71ofnnyq/wDsty2ypcshHaMuqiJjPvHpOATxRt3sHSEMb4ggQNgZSSSACswIzJBHp8L3S7FRlbfaV5cRZuAzBZPORPhgedWWh7XvkMVtpbKSNyMyqzeW2DLeYkfKuXvZp0QmyHG6VQOGkkdFJUeIj05g8UX2D2UBaD37fdwXzuDIpWMgGV2kwMTJHWqk4NC5NPpr9trIN1GBgSW2XPF6k8dP4mhyE3AmA+SFlycSJOJzkScVj9d21D/sgZTw75AYTkwqqPvE8kiPKaD1utuuF3tLKFKEKCUMq3vnxcbhtmM1msLHsX/avY1tiWs6U3XJOEdLe2IiZJU4M4WfOJrL6m4UJt3tMEdfMAPHpiGx1EzzkZq2/wCLNUq+PxROVlSCcTGVHXMfePnRnZftFo7s/aRcV+YIL22YQMifKegz5VpHaK5Vi4ZnDeR1lIQjiAqnIK4JnzmRBFN1GouHx983iljuS2I6SMRtOeMHPWrntjs6wxlfCsSty2jbYGDv24/THNc7N0tvabneLdeRudW3wTgc8GOgqt1V0HPQLo7N8jc6BxBC7kVCeYPhEwPlOPWodZ2fcYgnYCBEDcRHJgTyTH4VpNTakg74IGPKciZnLSfy+dJqddZRv58GORJz048+v0qIzbfBbj8gv8l3Omzr7xZZjr7tOu6YoFN7aoiBtbmJIgFJJlowOnWoV7ctHBN5hP3VHHzbmuartgIVY2yzESgJEKpx4QAfKC2SY5xA0qbYlqPCEme5ux08VufiZI/IUPqu8AWLJEnb76uSYmfIcH6VNb7VusMaUmfNx0n0qdX1DiPs6LweRIgyM7v04mi2u/3HSZVd1qP7I/VKVWm/V/2Vn8f30qe7+w9F9x7L6gehz9ZU0iQ2TB6cT+agVCqnorfJzJ/CpWtyMq0c++Z/D8810HmneMAJ84n8PyinsxAztj4Adf7wIqA2wCIk/wDUxpPMztPx3OD+IoAKD45+YIH5ATUdy+sTuB+Z/TFC3WHXeT5BjP8ACpdLYFxggZl5gm40jy6HrFDpKxpW6LC12E9wK+7bPCwQ0ycsTAg4jPX5UbpuzSLJKLJaRu8Ods4BaSv31KsQcLPSp7NjaoG5Q+7p+zYADxE7cYEGCsAAjAzUGs7YYSUupdVpDAICwMjLG1ygwwYeRnJiuJylJnaoqKoqPaDS6jeRvuMiZDEBU3QJ2KkrPIn0PrTOyexGuJduI1s92D3ltiZZQsmIEkzIx6GZgVpLt61qIP7N28iNgACjDbiSBnJEqZOMZ7oezzZuq9p2LtCupM7mEsZKlcEO0yMQD509+KCit9mGY91atMVFx9ykAFgiqWIaR4hubaJMeOesV6Rf7KulJzbuMSSFUuw3Sdz5geIk7ZPp0jLWNTdt3C6W4cxuYLtVQCxAWQIU7iZg8dM1f6nta5qV2Mo2kL9/aSSBOFMgyDBGfKMTjkbbspB9y1p7Sr9ruPcMiWIbaIkbiEAKjqScZo7QWdO6l9KdysMtZZNpPMnuzAJ846CsQNLeW5uN5nEKYChtoEZXILZGTEnrM1Bd7M23Wv2LrWmdofu8L/iGeYjEnrx1jVfI7NX7Qae9btalw/jWySrMEYuQJKKAmZG5QYJ8X1M7I0emvWEOlZFQqCgRfCCoAI6bgDjoRWS+w6sRcXtB2CFoLqzSBz7pZiAZEHriDVrptVcQm5bY2neDctkTYdv7RPvrMz4cUNcAY32z7JNq4rrbCoP2d0AQN3QmMHpkRmOap7ituVt07vD6LER9RjpXqU27oY6liwky21VV8sAIJJkAkccc8TVYdNY7xAptvZT3bVwbnU7iSoEAbYOPETnHOdI5OKE0eca22uVYkMokkiNp6E9Tkgev41BY0RY+Ig44AkgxjAzz5V6cdPYBgLsgEyqwB55KyvXAn403VbbUEbAfuebYhsATyR65NUsz6SFqec6Ps+6jBkt3YJElNwbbMiRHz4q+sdnu/jKXFvMINwIfFHBdJhuhkQRNXl68ylX2n3oCjrkLliIUyY2gzOcxTDrmJKgBSwOWMsDBMwAATGYPn9SU3Ia4K25qntbiGtbIVd1yVAmQTI905+8B8ao+2ewirm5dtQWgkqQF+WDzir7XoU2s6xunrJ3YmG88jBmOKk7I14Xw94QCzEqw3W33czPu9eIrHaUOUb6qSMV9htxhmHyB/dQ2qu7GADKWC7cchQd0GRA5rca/s2zcRWdTYeZm1DJPr70DHImPLzyus9nb9oM/88hO43Ez72Zccg5zXTizRl2zKcGl0B/aLnQ/SPj0zUa3XaSztI9WHMx+VRBvwpAZnFdOplsR98f6zfU0ql3fD8aVOhWWQHQqY+J/VqmW6R/Hxfn0oW0w6NHwgfnzThcUD+dHzWfyqzkJ7d0T734DPw8U1PAI5P0P6xQv2qcAz6hXP4EAVxuMkgeW0D85NFATM3QQ3xYfxrO9pass52mABtweR145Bqx7T1YVYVmk45IgdcDFUdBtij7j7t9m95i3qxJOfjR/ZWoC3U7sQWhW3SQolSSCPF92ePMZFVtX/sz2bcuhgikhioYygAG4QSWMxIbptMRk8TOkjY1Wk0FqDb/ZtuJmSQBA4GyCRIPHkPSre3sRRBUDLuEXxsZGWEExBGF+ckUGOzNdat7HDETlW3AHBCliCQSMkHb0A6RUXalkEqqKN6nxbgrAJJVJLAQSOSFIkxJnPE+X2UXLXLSXHJc+4VkC4CwYeFmPABBJOI94ZzRK6u2FAtuRIHM+EZABIA2gmRJkA9ByKWzYZ9zgMuw5tnLIkjxK20mJCCNpMHOaHXXr+zLBi0FN45BJJC+Ee8NygCYhhAGKnQLNIWYgKhV0JwwAYAQdrYhWX73i3YPpIA1DXDdG5xBWSLQJuSCYMSIXEz5bfSBR2haIxcYkgRJKhgBGFA8JBPUEEL86sxq7GwHVXSNwY+Hwl4OZtgwYkeMA8cgVNUMFTUsoLgbypA5G9shDLKAmMENgjcN3Bif+ULckAQxMt4vFz4iGmCIHIwcSRQNntjTgnuxdLGVQOmN2CrRtgtiADHoaj763uuCSNh28MJfdycsOJkA4G0nk09flCs0Go1ahSQPiWc+E5IJ3YC5ySZz9QL2uts5MAsvIESZPTIP3uvAM/GDR2bZtM4AYiWUDeZfEQWChSTtG0EkwPFjFlqdTpLIQ6m6ttioJRiig8boRSTII5EnpuOTU1XAwBNSyAHIAImCpO1QAQWImCedsnIA9Zl1Q3BdsysGdoAJxB2gKT4m5K55BNRWvaLsq1bDHUO4OVAW9vHWZZQxyIkt+Zmj1v/iRZAFvT6IC2AE/aMQdgxAVJIHpvINWscn0hWaC5pSxC43NCmfKOh3Dc3hmBuxJHIrus12h0zsl67anBKFQSDyMAE7jM7oXjmKzPtJ7dKhVdAQQbY3OWvGJ+4EfaAVzxI8XpjE9odrXryqlx/CpJCqiIJPJItqNx9TPXzrSOCUuwtG19o/b2y6La09qV3A3HdIMD+z8ZPVh4hJk8VxH6giDn8/0j6V59Wn9ltbuU2mOVBjPK/PGD+lPLhUY3ErHPmmaTqdrQDnynzn0/hQTqAfdiDPhJTOOqEGKnUjPHH5yeflQLXWLeAEtzwSSCJz1nj6VzRRrsSa5RdI3WwQFIJaS5zM7wQ3ngyfXNVadkWy8s1y3ax4gBcgHndtyvzB9asHZEPjvW0I5QS9wf9K9fTn6VD2Xr77vutWVgTDXSVB+S5gj/eK2i5JcEOm+Qj+QNB/51v8At/8AhSq5/lftDy0P+R/30qjeX+37f8Cl8HnWo/8AcasdH96u0q9M86XRPc4+VR2fdb5UqVIlFX2z76/4R+ZoBqVKg6ofShtajT/zFv8A9NP/ANr0qVZ5Oi0blv8AlPl/7TVl2t/Nr/8Aaj/UlKlXCyyh7H9//wDH0f52KL0H88Pif/6UqVOXuIvfZ/8Am3+P6Vzs33j/ANf53K5SrN9sfsNv/wA/8j+bVBZ90f4rn+mlSqgGJ7yfFv8ASK8p1v8AzLf4x/pSu0q29P2xSOe0vvp/6a/rVRSpV1Q+kgcK4aVKqA4asvZz+fX4H8qVKpyfQxrs1g6/P9af2h/yF3/Ev6UqVec+1+UdC6Mz2B/R/wCL91azX+8vwpUq2zfUTj6IqVKlW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encrypted-tbn0.gstatic.com/images?q=tbn:ANd9GcSc42bdgV1_UDDjjHoujNvVrsWaUBaJQThPHTSyI8quE20nwR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" y="-914400"/>
            <a:ext cx="5905500" cy="1828800"/>
          </a:xfrm>
        </p:spPr>
        <p:txBody>
          <a:bodyPr/>
          <a:lstStyle/>
          <a:p>
            <a:r>
              <a:rPr lang="en-US" dirty="0" smtClean="0"/>
              <a:t>Overlapping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5575" y="1219200"/>
            <a:ext cx="2892425" cy="2798298"/>
          </a:xfrm>
        </p:spPr>
        <p:txBody>
          <a:bodyPr>
            <a:normAutofit/>
          </a:bodyPr>
          <a:lstStyle/>
          <a:p>
            <a:r>
              <a:rPr lang="en-US" dirty="0" smtClean="0"/>
              <a:t>Adding new items to the picture by overlapping them in the scene.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1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raftycreativegal.com/wp-content/uploads/2013/09/Yellow-Cake-Fairy-T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05800" cy="44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This can make for some very surreal images 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</a:p>
        </p:txBody>
      </p:sp>
    </p:spTree>
    <p:extLst>
      <p:ext uri="{BB962C8B-B14F-4D97-AF65-F5344CB8AC3E}">
        <p14:creationId xmlns:p14="http://schemas.microsoft.com/office/powerpoint/2010/main" val="221711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hutterstock.com/blog/wp-content/uploads/sites/5/2015/02/New-Sci.Chaotic-Bra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67" y="1600200"/>
            <a:ext cx="3620266" cy="46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</a:p>
        </p:txBody>
      </p:sp>
    </p:spTree>
    <p:extLst>
      <p:ext uri="{BB962C8B-B14F-4D97-AF65-F5344CB8AC3E}">
        <p14:creationId xmlns:p14="http://schemas.microsoft.com/office/powerpoint/2010/main" val="51206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736x/ae/00/01/ae0001cd89b936e44eaee08c7ed4cf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7898"/>
            <a:ext cx="4267200" cy="52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086600" cy="457200"/>
          </a:xfrm>
        </p:spPr>
        <p:txBody>
          <a:bodyPr/>
          <a:lstStyle/>
          <a:p>
            <a:r>
              <a:rPr lang="en-US" dirty="0" smtClean="0"/>
              <a:t>Peekaboo layers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07786"/>
            <a:ext cx="3429000" cy="3740614"/>
          </a:xfrm>
        </p:spPr>
        <p:txBody>
          <a:bodyPr/>
          <a:lstStyle/>
          <a:p>
            <a:r>
              <a:rPr lang="en-US" dirty="0" smtClean="0"/>
              <a:t>Cutting and layering in a way that shows  layers underneath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7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jwri.files.wordpress.com/2013/07/img_4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02" y="1752600"/>
            <a:ext cx="538576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838200"/>
          </a:xfrm>
        </p:spPr>
        <p:txBody>
          <a:bodyPr/>
          <a:lstStyle/>
          <a:p>
            <a:r>
              <a:rPr lang="en-US" dirty="0" smtClean="0"/>
              <a:t>Overlapping edges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507786"/>
            <a:ext cx="3367295" cy="3816814"/>
          </a:xfrm>
        </p:spPr>
        <p:txBody>
          <a:bodyPr>
            <a:normAutofit/>
          </a:bodyPr>
          <a:lstStyle/>
          <a:p>
            <a:r>
              <a:rPr lang="en-US" dirty="0" smtClean="0"/>
              <a:t>Images run one into the other overlapping to fill the picture frame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3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magnet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Neat, cuts are made with care, extra space is removed from desired images , glue is used sparingly ..etc.</a:t>
            </a:r>
          </a:p>
          <a:p>
            <a:r>
              <a:rPr lang="en-US" dirty="0" smtClean="0"/>
              <a:t>The magnet has a theme . Students must be able to explain the theme they have selected and why they picked it once their magnet is completes. (no random mash ups for no reason)</a:t>
            </a:r>
          </a:p>
          <a:p>
            <a:r>
              <a:rPr lang="en-US" dirty="0" smtClean="0"/>
              <a:t>Must use all the space on the magnet (cover the whole background ) </a:t>
            </a:r>
          </a:p>
          <a:p>
            <a:r>
              <a:rPr lang="en-US" dirty="0" smtClean="0"/>
              <a:t>Use one or more of the described techniques . Students at a minimum must over lap images on their magnet in a thoughtful and interactive way.</a:t>
            </a:r>
          </a:p>
          <a:p>
            <a:r>
              <a:rPr lang="en-US" dirty="0" smtClean="0"/>
              <a:t>You may use the following materials on this project .  magazines ,scrap paper ,your drawings, maps, newspaper, custom dyed/marbled papers, color pencil, sharpie, pen, paint by personal request (must have idea approved) if I do not have a supply that you want, for example a personal photograph or a magazine image that you have at home and want to use please feel free to bring those materials in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5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2yca1enuxtdrs.cloudfront.net/images/resize/product/600/a8a00d8440907e183bf74db85fe2c6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7773"/>
            <a:ext cx="5715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66786"/>
            <a:ext cx="7924800" cy="890613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 the different papers as the design for a geometric pattern I helps to cut out templates to use while you gather images so that each is easily traced and cut to the desired size before gluing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338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736x/24/8b/f8/248bf89385b5d3f4b7a94f63b17e4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228600"/>
            <a:ext cx="9488394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3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5.media.tumblr.com/tumblr_m3ztue2lzo1qhzfhb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</a:t>
            </a:r>
          </a:p>
        </p:txBody>
      </p:sp>
    </p:spTree>
    <p:extLst>
      <p:ext uri="{BB962C8B-B14F-4D97-AF65-F5344CB8AC3E}">
        <p14:creationId xmlns:p14="http://schemas.microsoft.com/office/powerpoint/2010/main" val="213210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/>
          <a:lstStyle/>
          <a:p>
            <a:r>
              <a:rPr lang="en-US" dirty="0" smtClean="0"/>
              <a:t>Silhouette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a back ground and then cut and paste a silhouette on top . For a added change you can create the silhouette out of other small dark images as shown below.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314" y="3429000"/>
            <a:ext cx="6320286" cy="3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5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moma.files.wordpress.com/2012/10/derek-gores-collage-art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296500" cy="50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457200"/>
            <a:ext cx="7086600" cy="1828800"/>
          </a:xfrm>
        </p:spPr>
        <p:txBody>
          <a:bodyPr/>
          <a:lstStyle/>
          <a:p>
            <a:r>
              <a:rPr lang="en-US" dirty="0" smtClean="0"/>
              <a:t>Picture in picture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2" y="1676400"/>
            <a:ext cx="40386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This image is created by using other images . To do this you must first draw/map out the large image . Find a variety of smaller images and separate them by color . Then apply smaller images in a color by number fashion to create the larger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7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urfexcel.in/wp-content/uploads/sites/14/2014/08/Collage-Designs-For-K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980218" cy="44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7775" y="13855"/>
            <a:ext cx="6781800" cy="990600"/>
          </a:xfrm>
        </p:spPr>
        <p:txBody>
          <a:bodyPr/>
          <a:lstStyle/>
          <a:p>
            <a:pPr algn="ctr"/>
            <a:r>
              <a:rPr lang="en-US" dirty="0" smtClean="0"/>
              <a:t>Picture in picture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086600" cy="1509712"/>
          </a:xfrm>
        </p:spPr>
        <p:txBody>
          <a:bodyPr/>
          <a:lstStyle/>
          <a:p>
            <a:pPr algn="ctr"/>
            <a:r>
              <a:rPr lang="en-US" dirty="0" smtClean="0"/>
              <a:t>This is an example of a picture in picture being completed . As </a:t>
            </a:r>
            <a:r>
              <a:rPr lang="en-US" dirty="0"/>
              <a:t>you can see you can also focus on using just </a:t>
            </a:r>
            <a:r>
              <a:rPr lang="en-US" dirty="0" smtClean="0"/>
              <a:t>scraps </a:t>
            </a:r>
            <a:r>
              <a:rPr lang="en-US" dirty="0"/>
              <a:t>of different colored papers to create this fragmented look . </a:t>
            </a:r>
          </a:p>
        </p:txBody>
      </p:sp>
    </p:spTree>
    <p:extLst>
      <p:ext uri="{BB962C8B-B14F-4D97-AF65-F5344CB8AC3E}">
        <p14:creationId xmlns:p14="http://schemas.microsoft.com/office/powerpoint/2010/main" val="108739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HvXa48VpgcQ/TKcZmygSHRI/AAAAAAAABPc/RqTJw1SZKw4/s1600/boston_terrier_pop_dog_art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7086600" cy="838200"/>
          </a:xfrm>
        </p:spPr>
        <p:txBody>
          <a:bodyPr/>
          <a:lstStyle/>
          <a:p>
            <a:r>
              <a:rPr lang="en-US" dirty="0" smtClean="0"/>
              <a:t>Picture in picture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-1600200" y="2514600"/>
            <a:ext cx="914400" cy="15097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f3/45/09/f34509e13e2319b9fe99c781dad64a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724400" cy="47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762000"/>
          </a:xfrm>
        </p:spPr>
        <p:txBody>
          <a:bodyPr/>
          <a:lstStyle/>
          <a:p>
            <a:r>
              <a:rPr lang="en-US" dirty="0" smtClean="0"/>
              <a:t>Replacement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38200"/>
            <a:ext cx="7086600" cy="1509712"/>
          </a:xfrm>
        </p:spPr>
        <p:txBody>
          <a:bodyPr/>
          <a:lstStyle/>
          <a:p>
            <a:r>
              <a:rPr lang="en-US" dirty="0" smtClean="0"/>
              <a:t>Replace a part of an image with another image </a:t>
            </a:r>
            <a:endParaRPr lang="en-US" dirty="0"/>
          </a:p>
        </p:txBody>
      </p:sp>
      <p:pic>
        <p:nvPicPr>
          <p:cNvPr id="5" name="Picture 2" descr="http://static1.squarespace.com/static/52d083d3e4b0111b1add0469/569c76964bf118627e7a2f3b/569c76b125981de028b37686/1453094578490/tumblr_n3hf7flscx1to1mo5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1529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4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477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Collage Art </vt:lpstr>
      <vt:lpstr>Geometric </vt:lpstr>
      <vt:lpstr>Geometric </vt:lpstr>
      <vt:lpstr>Geometric</vt:lpstr>
      <vt:lpstr>Silhouette </vt:lpstr>
      <vt:lpstr>Picture in picture </vt:lpstr>
      <vt:lpstr>Picture in picture </vt:lpstr>
      <vt:lpstr>Picture in picture </vt:lpstr>
      <vt:lpstr>Replacement </vt:lpstr>
      <vt:lpstr>Geometric layering </vt:lpstr>
      <vt:lpstr>Overlapping  </vt:lpstr>
      <vt:lpstr>Overlapping </vt:lpstr>
      <vt:lpstr>Overlapping </vt:lpstr>
      <vt:lpstr>Peekaboo layers </vt:lpstr>
      <vt:lpstr>Overlapping edges </vt:lpstr>
      <vt:lpstr>Your magnet requirements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 Art</dc:title>
  <dc:creator>AMBER CROSBY-BOERMA</dc:creator>
  <cp:lastModifiedBy>AMBER CROSBY-BOERMA</cp:lastModifiedBy>
  <cp:revision>6</cp:revision>
  <dcterms:created xsi:type="dcterms:W3CDTF">2016-03-28T17:35:35Z</dcterms:created>
  <dcterms:modified xsi:type="dcterms:W3CDTF">2016-03-28T18:30:41Z</dcterms:modified>
</cp:coreProperties>
</file>