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5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7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7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6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5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8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4324C-920F-47E6-8D3A-58536DE4634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8D98B-9A15-46C6-A9E0-57464955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7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floor plans /blue prints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42" y="1825625"/>
            <a:ext cx="4898316" cy="4351338"/>
          </a:xfrm>
        </p:spPr>
      </p:pic>
    </p:spTree>
    <p:extLst>
      <p:ext uri="{BB962C8B-B14F-4D97-AF65-F5344CB8AC3E}">
        <p14:creationId xmlns:p14="http://schemas.microsoft.com/office/powerpoint/2010/main" val="243813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99" y="-11371"/>
            <a:ext cx="7732875" cy="6869371"/>
          </a:xfrm>
        </p:spPr>
      </p:pic>
    </p:spTree>
    <p:extLst>
      <p:ext uri="{BB962C8B-B14F-4D97-AF65-F5344CB8AC3E}">
        <p14:creationId xmlns:p14="http://schemas.microsoft.com/office/powerpoint/2010/main" val="311058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571" y="482600"/>
            <a:ext cx="6578600" cy="63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0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25" y="1825625"/>
            <a:ext cx="7272950" cy="4351338"/>
          </a:xfrm>
        </p:spPr>
      </p:pic>
    </p:spTree>
    <p:extLst>
      <p:ext uri="{BB962C8B-B14F-4D97-AF65-F5344CB8AC3E}">
        <p14:creationId xmlns:p14="http://schemas.microsoft.com/office/powerpoint/2010/main" val="325038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make your floor plan successful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Neat Lines </a:t>
            </a:r>
          </a:p>
          <a:p>
            <a:r>
              <a:rPr lang="en-US" dirty="0" smtClean="0"/>
              <a:t>Clear Labels</a:t>
            </a:r>
            <a:endParaRPr lang="en-US" dirty="0"/>
          </a:p>
          <a:p>
            <a:r>
              <a:rPr lang="en-US" dirty="0" smtClean="0"/>
              <a:t>Simply Symbols </a:t>
            </a:r>
          </a:p>
          <a:p>
            <a:r>
              <a:rPr lang="en-US" dirty="0" smtClean="0"/>
              <a:t>Key if necessary 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floor per page </a:t>
            </a:r>
          </a:p>
          <a:p>
            <a:r>
              <a:rPr lang="en-US" dirty="0" smtClean="0"/>
              <a:t>Keep scale in mind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31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Examples of floor plans /blue prints </vt:lpstr>
      <vt:lpstr>PowerPoint Presentation</vt:lpstr>
      <vt:lpstr>PowerPoint Presentation</vt:lpstr>
      <vt:lpstr>PowerPoint Presentation</vt:lpstr>
      <vt:lpstr>Things to make your floor plan successful </vt:lpstr>
    </vt:vector>
  </TitlesOfParts>
  <Company>Holt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CROSBY-BOERMA</dc:creator>
  <cp:lastModifiedBy>AMBER CROSBY-BOERMA</cp:lastModifiedBy>
  <cp:revision>3</cp:revision>
  <dcterms:created xsi:type="dcterms:W3CDTF">2018-10-16T14:33:05Z</dcterms:created>
  <dcterms:modified xsi:type="dcterms:W3CDTF">2018-10-17T18:09:18Z</dcterms:modified>
</cp:coreProperties>
</file>